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90" r:id="rId5"/>
    <p:sldId id="289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EFA163E-E986-4D9E-BEEC-7E623E8982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4FE1E8E-724A-4A38-8CD8-3F01107D5B5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30014E3-0216-4174-BFB3-CA2C07147F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BAA01E7-1ED6-46F3-B22A-8C55464F5605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东南亚国家协会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</a:t>
            </a:r>
            <a:r>
              <a:rPr lang="zh-TW" altLang="en-US" dirty="0">
                <a:latin typeface="標楷體" panose="03000509000000000000" pitchFamily="65" charset="-120"/>
              </a:rPr>
              <a:t>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为首｜</a:t>
            </a:r>
            <a:r>
              <a:rPr lang="en-US" altLang="zh-TW" dirty="0"/>
              <a:t>headed by...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一九六七年，印尼、马来西亚、菲律宾、新加坡与泰国这五个国家，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其外交部长</a:t>
            </a:r>
            <a:r>
              <a:rPr lang="zh-TW" altLang="en-US" dirty="0">
                <a:solidFill>
                  <a:srgbClr val="FF0000"/>
                </a:solidFill>
              </a:rPr>
              <a:t>为首</a:t>
            </a:r>
            <a:r>
              <a:rPr lang="zh-TW" altLang="en-US" dirty="0"/>
              <a:t>，签订协议并发表联合声明，宣布成立东南亚国家协会。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李教授</a:t>
            </a:r>
            <a:r>
              <a:rPr lang="zh-TW" altLang="en-US" dirty="0">
                <a:solidFill>
                  <a:srgbClr val="FF0000"/>
                </a:solidFill>
              </a:rPr>
              <a:t>为首</a:t>
            </a:r>
            <a:r>
              <a:rPr lang="zh-TW" altLang="en-US" dirty="0"/>
              <a:t>的研究小组，发表了惊人的研究成果，在媒体上引发讨论热潮。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这次两国的经贸合作会议，我国将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经济部长</a:t>
            </a:r>
            <a:r>
              <a:rPr lang="zh-TW" altLang="en-US" dirty="0">
                <a:solidFill>
                  <a:srgbClr val="FF0000"/>
                </a:solidFill>
              </a:rPr>
              <a:t>为首</a:t>
            </a:r>
            <a:r>
              <a:rPr lang="zh-TW" altLang="en-US" dirty="0"/>
              <a:t>，带领国内各大企业负责人前往参加。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二、致力于｜</a:t>
            </a:r>
            <a:r>
              <a:rPr lang="en-US" altLang="zh-TW" dirty="0"/>
              <a:t>to be devoted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3600"/>
              </a:spcBef>
            </a:pPr>
            <a:r>
              <a:rPr lang="zh-TW" altLang="en-US" dirty="0"/>
              <a:t>这五国也接着建立了战略伙伴关系，以维护自身安全，并</a:t>
            </a:r>
            <a:r>
              <a:rPr lang="zh-TW" altLang="en-US" dirty="0">
                <a:solidFill>
                  <a:srgbClr val="FF0000"/>
                </a:solidFill>
              </a:rPr>
              <a:t>致力于</a:t>
            </a:r>
            <a:r>
              <a:rPr lang="zh-TW" altLang="en-US" dirty="0"/>
              <a:t>推动区域经济发展。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他一生</a:t>
            </a:r>
            <a:r>
              <a:rPr lang="zh-TW" altLang="en-US" dirty="0">
                <a:solidFill>
                  <a:srgbClr val="FF0000"/>
                </a:solidFill>
              </a:rPr>
              <a:t>致力于</a:t>
            </a:r>
            <a:r>
              <a:rPr lang="zh-TW" altLang="en-US" dirty="0"/>
              <a:t>教育，甚至在交通不方便的山区成立免费的课后班，辅导当地的孩子。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该组织</a:t>
            </a:r>
            <a:r>
              <a:rPr lang="zh-TW" altLang="en-US" dirty="0">
                <a:solidFill>
                  <a:srgbClr val="FF0000"/>
                </a:solidFill>
              </a:rPr>
              <a:t>致力于</a:t>
            </a:r>
            <a:r>
              <a:rPr lang="zh-TW" altLang="en-US" dirty="0"/>
              <a:t>推动性别平等，认为政府不应忽视职场中长期存在的性别歧视问题。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三、进一步｜</a:t>
            </a:r>
            <a:r>
              <a:rPr lang="en-US" altLang="zh-TW" dirty="0"/>
              <a:t>further…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面对中国强势的南海行动，东协成员国立场不一致，导致在区域安全议题上无法</a:t>
            </a:r>
            <a:r>
              <a:rPr lang="zh-TW" altLang="en-US" dirty="0">
                <a:solidFill>
                  <a:srgbClr val="FF0000"/>
                </a:solidFill>
              </a:rPr>
              <a:t>进一步</a:t>
            </a:r>
            <a:r>
              <a:rPr lang="zh-TW" altLang="en-US" dirty="0"/>
              <a:t>发挥影响力。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持续至今的美中贸易战会对全球经济造成多大的影响，还需要</a:t>
            </a:r>
            <a:r>
              <a:rPr lang="zh-TW" altLang="en-US" dirty="0">
                <a:solidFill>
                  <a:srgbClr val="FF0000"/>
                </a:solidFill>
              </a:rPr>
              <a:t>进一步</a:t>
            </a:r>
            <a:r>
              <a:rPr lang="zh-TW" altLang="en-US" dirty="0"/>
              <a:t>观察。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对政府提出的促进海外投资方案，不少企业主表示希望能</a:t>
            </a:r>
            <a:r>
              <a:rPr lang="zh-TW" altLang="en-US" dirty="0">
                <a:solidFill>
                  <a:srgbClr val="FF0000"/>
                </a:solidFill>
              </a:rPr>
              <a:t>进一步</a:t>
            </a:r>
            <a:r>
              <a:rPr lang="zh-TW" altLang="en-US" dirty="0"/>
              <a:t>了解该方案的内容。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347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2026-04-28T03:29:04Z</dcterms:modified>
</cp:coreProperties>
</file>